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55" r:id="rId6"/>
    <p:sldId id="1157" r:id="rId7"/>
    <p:sldId id="1156" r:id="rId8"/>
    <p:sldId id="115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主要讲述了宁夏固原市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多名师生在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日进行的一年一度的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公里徒步活动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以纪念解放宁夏的烈士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这一活动始于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现已成为全国思政教育的典范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通过结合历史与实践教育及运用新技术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面部修复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来增强学生的体验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强调了此活动对学生的深远影响。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836712"/>
            <a:ext cx="10605597" cy="135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71133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April 3,2025, the day before Tomb-Sweeping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more than 2,300 teachers and students from Guyuan City in Ningxia started their yearly 54-kilometer walk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 this to remember the soldiers who died in 1949 to free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 is the 30th year of the “walking ideological and political education class”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行走的思政课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started in 1995 and has influenced over 30,000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walking trip started before the sun came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carried white flowers they made by hand and sang songs such as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Motherland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《歌唱祖国》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walked on muddy mountain roads to Renshanhe Martyrs’ Cemetery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任山河烈士陵园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cemetery, they swept the tombstones and read the names of the dead soldiers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student said,“Touching the cold stones made me realize that our happy life doesn’t come easy and how valuable it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years, this walk has become a model for education across the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 in China now organize trips like this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100 million people watched the live broadcasts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现场直播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 also “talk” to historical soldiers with new AI technologies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their viewing experience even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earlier students, like spaceship designer Yan Qi, say the walk taught them to be strong and work as a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say it helps students understand the cost of peace better than books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30-year-old tradition shows that education is not just about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about feeling history with your feet and your heart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students walk this road, they carry on memory and responsibility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7237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have the walks lasted so far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 years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7248" y="19849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started in 1995 and has influenced over 30,000 students.”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它始于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影响了超过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30,000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名学生。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这项活动从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年已有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students do at the Martyrs’ Cemetery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Motherland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soldiers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talks to soldiers with AI technology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cleaned the tombstones of dead soldiers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carried white flowers made by machines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“At the cemetery,they swept the tombstones and read the names of the dead soldiers.”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在墓地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他们扫去墓碑上的尘土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读着阵亡士兵的名字。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他们在陵园清扫了墓碑。故选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43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would the students probably think of the activity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48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Useless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7672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8655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“One student said,‘Touching the cold stones made me realize that our happy life doesn’t come easy and how valuable it 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一个学生说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触摸这些冰冷的石头让我意识到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我们的幸福生活并不容易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而且它有多么宝贵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这项活动很有教育意义。故选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Hikes to Show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 to Keep Healthy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Songs along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from Teamwork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606" y="884810"/>
            <a:ext cx="3656098" cy="489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848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49289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April 3,2025,the day before Tomb-Sweeping 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,more than 2,300 teachers and students from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Guyuan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in Ningxia started their yearly 54-kilometer walk. They did this to remember the soldiers who died in 1949 to free the area.”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清明节的前一天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宁夏固原市的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多名教师和学生开始了他们每年的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公里徒步行走。他们这样做是为了纪念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年为解放该地区而牺牲的士兵。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全文主要介绍了固原的师生在清明节前徒步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目的是向那些为解放这个地区牺牲的士兵们表达敬意。故选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39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862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2025-09-17T18:00:46Z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